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22-Apr-21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9890" y="2047673"/>
            <a:ext cx="9714722" cy="2262781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HUMAN </a:t>
            </a:r>
            <a:r>
              <a:rPr lang="en-US" sz="4400" b="1" dirty="0" smtClean="0"/>
              <a:t>RIGHTS: RACIAL PROFILING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310454"/>
            <a:ext cx="8915399" cy="112628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Student Name</a:t>
            </a:r>
          </a:p>
          <a:p>
            <a:r>
              <a:rPr lang="en-US" sz="1600" dirty="0" smtClean="0"/>
              <a:t>Course Number</a:t>
            </a:r>
          </a:p>
          <a:p>
            <a:r>
              <a:rPr lang="en-US" sz="1600" dirty="0" smtClean="0"/>
              <a:t>Due Date</a:t>
            </a:r>
            <a:endParaRPr lang="en-US" sz="1600" dirty="0" smtClean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949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557" y="624110"/>
            <a:ext cx="8917055" cy="1321422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443" y="2093474"/>
            <a:ext cx="9714722" cy="427697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Human rights refer to the basic rights as well as freedom which belong to each person around the globe from birth till death.</a:t>
            </a:r>
          </a:p>
          <a:p>
            <a:r>
              <a:rPr lang="en-US" sz="2600" dirty="0" smtClean="0"/>
              <a:t>Racial profiling is a long standing as well deeply troubling national issues that is impacting human rights. </a:t>
            </a:r>
            <a:endParaRPr lang="en-US" dirty="0" smtClean="0"/>
          </a:p>
          <a:p>
            <a:r>
              <a:rPr lang="en-US" sz="2600" dirty="0" smtClean="0"/>
              <a:t>the police and the security personnel mainly aim at the </a:t>
            </a:r>
            <a:r>
              <a:rPr lang="en-US" sz="2600" dirty="0" smtClean="0"/>
              <a:t>black people for </a:t>
            </a:r>
            <a:r>
              <a:rPr lang="en-US" sz="2600" dirty="0" smtClean="0"/>
              <a:t>humiliation and mostly frightening detentions, </a:t>
            </a:r>
            <a:r>
              <a:rPr lang="en-US" sz="2600" dirty="0" smtClean="0"/>
              <a:t>interviews </a:t>
            </a:r>
            <a:r>
              <a:rPr lang="en-US" sz="2600" dirty="0" smtClean="0"/>
              <a:t>as well as searches with no </a:t>
            </a:r>
            <a:r>
              <a:rPr lang="en-US" sz="2600" dirty="0" smtClean="0"/>
              <a:t>prove </a:t>
            </a:r>
            <a:r>
              <a:rPr lang="en-US" sz="2600" dirty="0" smtClean="0"/>
              <a:t>of criminal </a:t>
            </a:r>
            <a:r>
              <a:rPr lang="en-US" sz="2600" dirty="0" smtClean="0"/>
              <a:t>conduct </a:t>
            </a:r>
            <a:endParaRPr lang="en-US" sz="2600" dirty="0" smtClean="0"/>
          </a:p>
        </p:txBody>
      </p:sp>
      <p:pic>
        <p:nvPicPr>
          <p:cNvPr id="1026" name="Picture 2" descr="https://media3.picsearch.com/is?sL4co6ireALEQnuPb2dJXErnZ8LZfv_VB5aaPT_kk50&amp;height=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38" y="0"/>
            <a:ext cx="4792527" cy="20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7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Discretion and Racial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25" y="1264555"/>
            <a:ext cx="6264613" cy="5603132"/>
          </a:xfrm>
        </p:spPr>
        <p:txBody>
          <a:bodyPr>
            <a:noAutofit/>
          </a:bodyPr>
          <a:lstStyle/>
          <a:p>
            <a:r>
              <a:rPr lang="en-US" sz="2600" dirty="0" smtClean="0"/>
              <a:t>Racial bias </a:t>
            </a:r>
            <a:r>
              <a:rPr lang="en-US" sz="2600" dirty="0" smtClean="0"/>
              <a:t>cannot be evaded when </a:t>
            </a:r>
            <a:r>
              <a:rPr lang="en-US" sz="2600" dirty="0" smtClean="0"/>
              <a:t>the society’s image of a criminal is an African American male.</a:t>
            </a:r>
          </a:p>
          <a:p>
            <a:r>
              <a:rPr lang="en-US" sz="2600" dirty="0" smtClean="0"/>
              <a:t>The police tend to have an </a:t>
            </a:r>
            <a:r>
              <a:rPr lang="en-US" sz="2600" dirty="0" smtClean="0"/>
              <a:t>incredible</a:t>
            </a:r>
            <a:r>
              <a:rPr lang="en-US" sz="2600" dirty="0" smtClean="0"/>
              <a:t> </a:t>
            </a:r>
            <a:r>
              <a:rPr lang="en-US" sz="2600" dirty="0" smtClean="0"/>
              <a:t>level of discretion on who to target.</a:t>
            </a:r>
          </a:p>
          <a:p>
            <a:r>
              <a:rPr lang="en-US" sz="2600" dirty="0" smtClean="0"/>
              <a:t>The white people are not considered to be criminals.</a:t>
            </a:r>
          </a:p>
          <a:p>
            <a:r>
              <a:rPr lang="en-US" sz="2600" dirty="0" smtClean="0"/>
              <a:t>This discretion results to many black people to be held in prison by the </a:t>
            </a:r>
            <a:r>
              <a:rPr lang="en-US" sz="2600" dirty="0" smtClean="0"/>
              <a:t>police (Ontario Human Rights Commission, 2017).</a:t>
            </a:r>
            <a:endParaRPr lang="en-US" sz="2600" dirty="0" smtClean="0"/>
          </a:p>
        </p:txBody>
      </p:sp>
      <p:pic>
        <p:nvPicPr>
          <p:cNvPr id="2050" name="Picture 2" descr="https://media3.picsearch.com/is?NKF0CPPWf34c4EpSCyRhfZuaOyrcv5CRfKhk2oKkSdQ&amp;height=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38" y="1905000"/>
            <a:ext cx="4396902" cy="404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06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04654"/>
            <a:ext cx="8911687" cy="1280890"/>
          </a:xfrm>
        </p:spPr>
        <p:txBody>
          <a:bodyPr/>
          <a:lstStyle/>
          <a:p>
            <a:r>
              <a:rPr lang="en-US" dirty="0" smtClean="0"/>
              <a:t>Impact of Racial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56" y="1418616"/>
            <a:ext cx="5778230" cy="4972456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It compromises our future due to the loss of educational opportunity for the children.</a:t>
            </a:r>
          </a:p>
          <a:p>
            <a:r>
              <a:rPr lang="en-US" sz="2600" dirty="0" smtClean="0"/>
              <a:t>Creates mistrust of the institutions both in the children and adults of the key institutions. It washes away the public confidence in the institutions</a:t>
            </a:r>
          </a:p>
          <a:p>
            <a:r>
              <a:rPr lang="en-US" sz="2600" dirty="0" smtClean="0"/>
              <a:t>Racial profiling creates community </a:t>
            </a:r>
            <a:r>
              <a:rPr lang="en-US" sz="2600" dirty="0" smtClean="0"/>
              <a:t>divisions </a:t>
            </a:r>
            <a:r>
              <a:rPr lang="en-US" sz="2600" dirty="0" smtClean="0"/>
              <a:t>as well as </a:t>
            </a:r>
            <a:r>
              <a:rPr lang="en-US" sz="2600" dirty="0" smtClean="0"/>
              <a:t>unwillingness </a:t>
            </a:r>
            <a:r>
              <a:rPr lang="en-US" sz="2600" dirty="0" smtClean="0"/>
              <a:t>to </a:t>
            </a:r>
            <a:r>
              <a:rPr lang="en-US" sz="2600" dirty="0" smtClean="0"/>
              <a:t>identify </a:t>
            </a:r>
            <a:r>
              <a:rPr lang="en-US" sz="2600" dirty="0" smtClean="0"/>
              <a:t>one’s </a:t>
            </a:r>
            <a:r>
              <a:rPr lang="en-US" sz="2600" dirty="0" smtClean="0"/>
              <a:t>community (ACLU, 2021). </a:t>
            </a:r>
            <a:endParaRPr lang="en-US" sz="2600" dirty="0" smtClean="0"/>
          </a:p>
        </p:txBody>
      </p:sp>
      <p:pic>
        <p:nvPicPr>
          <p:cNvPr id="5" name="example of racial profil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7454" y="1298864"/>
            <a:ext cx="5524162" cy="50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3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Racial profiling tends to undermine the relationship between police and the </a:t>
            </a:r>
            <a:r>
              <a:rPr lang="en-US" sz="2600" dirty="0" err="1" smtClean="0"/>
              <a:t>r</a:t>
            </a:r>
            <a:r>
              <a:rPr lang="en-US" sz="2600" dirty="0" err="1" smtClean="0"/>
              <a:t>acialized</a:t>
            </a:r>
            <a:r>
              <a:rPr lang="en-US" sz="2600" dirty="0" smtClean="0"/>
              <a:t> ad indigenous people.</a:t>
            </a:r>
          </a:p>
          <a:p>
            <a:r>
              <a:rPr lang="en-US" sz="2600" dirty="0" smtClean="0"/>
              <a:t>It minimizes the ability of the affected individuals to report crime, cooperate with the police and may others.</a:t>
            </a:r>
          </a:p>
          <a:p>
            <a:r>
              <a:rPr lang="en-US" sz="2600" dirty="0" smtClean="0"/>
              <a:t>This mistrust tends to undermine the efficiency as well as the authority of the institutions.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8802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ACLU. (2021). Racial Profiling. </a:t>
            </a:r>
            <a:r>
              <a:rPr lang="en-US" dirty="0"/>
              <a:t>Retrieved from https://www.aclu.org/issues/racial-justice/race-and-criminal-justice/racial-profiling</a:t>
            </a:r>
            <a:endParaRPr lang="en-US" dirty="0" smtClean="0"/>
          </a:p>
          <a:p>
            <a:r>
              <a:rPr lang="en-US" dirty="0" smtClean="0"/>
              <a:t>Ontario </a:t>
            </a:r>
            <a:r>
              <a:rPr lang="en-US" dirty="0"/>
              <a:t>Human Rights </a:t>
            </a:r>
            <a:r>
              <a:rPr lang="en-US" dirty="0" smtClean="0"/>
              <a:t>Commission. (2017). Under Suspicion: Concerns About Racial Profiling by Police. </a:t>
            </a:r>
            <a:r>
              <a:rPr lang="en-US" dirty="0"/>
              <a:t>Retrieved from http://www.ohrc.on.ca/en/under-suspicion-concerns-about-racial-profiling-police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1700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</TotalTime>
  <Words>307</Words>
  <Application>Microsoft Office PowerPoint</Application>
  <PresentationFormat>Widescreen</PresentationFormat>
  <Paragraphs>24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Wisp</vt:lpstr>
      <vt:lpstr>HUMAN RIGHTS: RACIAL PROFILING</vt:lpstr>
      <vt:lpstr>Introduction</vt:lpstr>
      <vt:lpstr>Police Discretion and Racial profiling</vt:lpstr>
      <vt:lpstr>Impact of Racial profiling</vt:lpstr>
      <vt:lpstr>Conclusion 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RIGHTS</dc:title>
  <dc:creator>WANJIKU</dc:creator>
  <cp:lastModifiedBy>WANJIKU</cp:lastModifiedBy>
  <cp:revision>24</cp:revision>
  <dcterms:created xsi:type="dcterms:W3CDTF">2021-04-22T10:43:36Z</dcterms:created>
  <dcterms:modified xsi:type="dcterms:W3CDTF">2021-04-22T12:17:31Z</dcterms:modified>
</cp:coreProperties>
</file>